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1"/>
  </p:notesMasterIdLst>
  <p:sldIdLst>
    <p:sldId id="256" r:id="rId2"/>
    <p:sldId id="257" r:id="rId3"/>
    <p:sldId id="259" r:id="rId4"/>
    <p:sldId id="258" r:id="rId5"/>
    <p:sldId id="260" r:id="rId6"/>
    <p:sldId id="263" r:id="rId7"/>
    <p:sldId id="261" r:id="rId8"/>
    <p:sldId id="262" r:id="rId9"/>
    <p:sldId id="264" r:id="rId10"/>
  </p:sldIdLst>
  <p:sldSz cx="12192000" cy="6858000"/>
  <p:notesSz cx="6858000" cy="9144000"/>
  <p:defaultTextStyle>
    <a:defPPr>
      <a:defRPr lang="mk-M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A2DB"/>
    <a:srgbClr val="777777"/>
    <a:srgbClr val="7D7D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0258" autoAdjust="0"/>
  </p:normalViewPr>
  <p:slideViewPr>
    <p:cSldViewPr snapToGrid="0">
      <p:cViewPr varScale="1">
        <p:scale>
          <a:sx n="92" d="100"/>
          <a:sy n="92" d="100"/>
        </p:scale>
        <p:origin x="13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679F68-2C14-4FC1-A0FC-E3BC69F2821E}" type="doc">
      <dgm:prSet loTypeId="urn:microsoft.com/office/officeart/2005/8/layout/chevron1" loCatId="process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30CE110F-30B0-4B7F-8F76-13C265A01CD5}">
      <dgm:prSet/>
      <dgm:spPr/>
      <dgm:t>
        <a:bodyPr/>
        <a:lstStyle/>
        <a:p>
          <a:r>
            <a:rPr lang="en-GB" dirty="0"/>
            <a:t>Why using Ethereum?</a:t>
          </a:r>
          <a:endParaRPr lang="en-US" dirty="0"/>
        </a:p>
      </dgm:t>
    </dgm:pt>
    <dgm:pt modelId="{4E7DE8C3-66C1-4DBC-A2C4-FF4F025A6FF4}" type="sibTrans" cxnId="{EDD549BB-9D54-44B6-BEBA-82C2B07240B7}">
      <dgm:prSet/>
      <dgm:spPr/>
      <dgm:t>
        <a:bodyPr/>
        <a:lstStyle/>
        <a:p>
          <a:endParaRPr lang="en-US"/>
        </a:p>
      </dgm:t>
    </dgm:pt>
    <dgm:pt modelId="{9D4C02CC-586D-4A8D-AEA8-4EA02877637E}" type="parTrans" cxnId="{EDD549BB-9D54-44B6-BEBA-82C2B07240B7}">
      <dgm:prSet/>
      <dgm:spPr/>
      <dgm:t>
        <a:bodyPr/>
        <a:lstStyle/>
        <a:p>
          <a:endParaRPr lang="en-US"/>
        </a:p>
      </dgm:t>
    </dgm:pt>
    <dgm:pt modelId="{27265F7E-0CB6-4AED-8C5D-8F05E4721340}">
      <dgm:prSet/>
      <dgm:spPr/>
      <dgm:t>
        <a:bodyPr/>
        <a:lstStyle/>
        <a:p>
          <a:r>
            <a:rPr lang="en-GB"/>
            <a:t>How to create your own coin</a:t>
          </a:r>
          <a:endParaRPr lang="en-US"/>
        </a:p>
      </dgm:t>
    </dgm:pt>
    <dgm:pt modelId="{D566790D-8AE8-4E47-AA77-6C9656443528}" type="sibTrans" cxnId="{E85084FA-F947-4E80-AF00-E1F4F5250328}">
      <dgm:prSet/>
      <dgm:spPr/>
      <dgm:t>
        <a:bodyPr/>
        <a:lstStyle/>
        <a:p>
          <a:endParaRPr lang="en-US"/>
        </a:p>
      </dgm:t>
    </dgm:pt>
    <dgm:pt modelId="{734D0E01-0221-4359-913F-A3AD4AEDAFD1}" type="parTrans" cxnId="{E85084FA-F947-4E80-AF00-E1F4F5250328}">
      <dgm:prSet/>
      <dgm:spPr/>
      <dgm:t>
        <a:bodyPr/>
        <a:lstStyle/>
        <a:p>
          <a:endParaRPr lang="en-US"/>
        </a:p>
      </dgm:t>
    </dgm:pt>
    <dgm:pt modelId="{3E2CA53B-6992-47B4-99C3-EF4C9D01473E}">
      <dgm:prSet/>
      <dgm:spPr/>
      <dgm:t>
        <a:bodyPr/>
        <a:lstStyle/>
        <a:p>
          <a:r>
            <a:rPr lang="en-GB" dirty="0"/>
            <a:t>What is Blockchain?</a:t>
          </a:r>
          <a:endParaRPr lang="en-US" dirty="0"/>
        </a:p>
      </dgm:t>
    </dgm:pt>
    <dgm:pt modelId="{91F15FCF-BFFB-4E0E-A432-05B64724F504}" type="parTrans" cxnId="{6502339F-8726-48A8-881F-CF4B1A892360}">
      <dgm:prSet/>
      <dgm:spPr/>
      <dgm:t>
        <a:bodyPr/>
        <a:lstStyle/>
        <a:p>
          <a:endParaRPr lang="mk-MK"/>
        </a:p>
      </dgm:t>
    </dgm:pt>
    <dgm:pt modelId="{B41CF5A1-6A43-426F-91AB-69A52C0EC691}" type="sibTrans" cxnId="{6502339F-8726-48A8-881F-CF4B1A892360}">
      <dgm:prSet/>
      <dgm:spPr/>
      <dgm:t>
        <a:bodyPr/>
        <a:lstStyle/>
        <a:p>
          <a:endParaRPr lang="mk-MK"/>
        </a:p>
      </dgm:t>
    </dgm:pt>
    <dgm:pt modelId="{388952F4-5CF8-47C0-BA60-43E9BB3754B2}" type="pres">
      <dgm:prSet presAssocID="{B4679F68-2C14-4FC1-A0FC-E3BC69F2821E}" presName="Name0" presStyleCnt="0">
        <dgm:presLayoutVars>
          <dgm:dir/>
          <dgm:animLvl val="lvl"/>
          <dgm:resizeHandles val="exact"/>
        </dgm:presLayoutVars>
      </dgm:prSet>
      <dgm:spPr/>
    </dgm:pt>
    <dgm:pt modelId="{2FE6B052-9B2D-49B1-9395-94F6C2EE8614}" type="pres">
      <dgm:prSet presAssocID="{30CE110F-30B0-4B7F-8F76-13C265A01CD5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27131613-873F-413A-AB7F-4D846934A40B}" type="pres">
      <dgm:prSet presAssocID="{4E7DE8C3-66C1-4DBC-A2C4-FF4F025A6FF4}" presName="parTxOnlySpace" presStyleCnt="0"/>
      <dgm:spPr/>
    </dgm:pt>
    <dgm:pt modelId="{6B8E80A8-2C21-494D-896A-8D15999D0A6A}" type="pres">
      <dgm:prSet presAssocID="{3E2CA53B-6992-47B4-99C3-EF4C9D01473E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0939E772-750C-43CE-BDBE-06544ABC3D3B}" type="pres">
      <dgm:prSet presAssocID="{B41CF5A1-6A43-426F-91AB-69A52C0EC691}" presName="parTxOnlySpace" presStyleCnt="0"/>
      <dgm:spPr/>
    </dgm:pt>
    <dgm:pt modelId="{0FE690E7-8EAB-4B93-BDD6-47A2C31E5BAC}" type="pres">
      <dgm:prSet presAssocID="{27265F7E-0CB6-4AED-8C5D-8F05E4721340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49B86D30-D590-431D-9487-BCC4E36480CD}" type="presOf" srcId="{30CE110F-30B0-4B7F-8F76-13C265A01CD5}" destId="{2FE6B052-9B2D-49B1-9395-94F6C2EE8614}" srcOrd="0" destOrd="0" presId="urn:microsoft.com/office/officeart/2005/8/layout/chevron1"/>
    <dgm:cxn modelId="{C44DAA84-8422-4B6B-BC01-95EBC7F15273}" type="presOf" srcId="{27265F7E-0CB6-4AED-8C5D-8F05E4721340}" destId="{0FE690E7-8EAB-4B93-BDD6-47A2C31E5BAC}" srcOrd="0" destOrd="0" presId="urn:microsoft.com/office/officeart/2005/8/layout/chevron1"/>
    <dgm:cxn modelId="{36BD4D97-320A-45EF-9ACD-052D85FEC3DB}" type="presOf" srcId="{3E2CA53B-6992-47B4-99C3-EF4C9D01473E}" destId="{6B8E80A8-2C21-494D-896A-8D15999D0A6A}" srcOrd="0" destOrd="0" presId="urn:microsoft.com/office/officeart/2005/8/layout/chevron1"/>
    <dgm:cxn modelId="{6502339F-8726-48A8-881F-CF4B1A892360}" srcId="{B4679F68-2C14-4FC1-A0FC-E3BC69F2821E}" destId="{3E2CA53B-6992-47B4-99C3-EF4C9D01473E}" srcOrd="1" destOrd="0" parTransId="{91F15FCF-BFFB-4E0E-A432-05B64724F504}" sibTransId="{B41CF5A1-6A43-426F-91AB-69A52C0EC691}"/>
    <dgm:cxn modelId="{EDD549BB-9D54-44B6-BEBA-82C2B07240B7}" srcId="{B4679F68-2C14-4FC1-A0FC-E3BC69F2821E}" destId="{30CE110F-30B0-4B7F-8F76-13C265A01CD5}" srcOrd="0" destOrd="0" parTransId="{9D4C02CC-586D-4A8D-AEA8-4EA02877637E}" sibTransId="{4E7DE8C3-66C1-4DBC-A2C4-FF4F025A6FF4}"/>
    <dgm:cxn modelId="{BB2AF2DA-0B4D-4A60-AB48-1AA7FD357742}" type="presOf" srcId="{B4679F68-2C14-4FC1-A0FC-E3BC69F2821E}" destId="{388952F4-5CF8-47C0-BA60-43E9BB3754B2}" srcOrd="0" destOrd="0" presId="urn:microsoft.com/office/officeart/2005/8/layout/chevron1"/>
    <dgm:cxn modelId="{E85084FA-F947-4E80-AF00-E1F4F5250328}" srcId="{B4679F68-2C14-4FC1-A0FC-E3BC69F2821E}" destId="{27265F7E-0CB6-4AED-8C5D-8F05E4721340}" srcOrd="2" destOrd="0" parTransId="{734D0E01-0221-4359-913F-A3AD4AEDAFD1}" sibTransId="{D566790D-8AE8-4E47-AA77-6C9656443528}"/>
    <dgm:cxn modelId="{5D5F3AEA-A28D-4E21-9141-53B0264986F5}" type="presParOf" srcId="{388952F4-5CF8-47C0-BA60-43E9BB3754B2}" destId="{2FE6B052-9B2D-49B1-9395-94F6C2EE8614}" srcOrd="0" destOrd="0" presId="urn:microsoft.com/office/officeart/2005/8/layout/chevron1"/>
    <dgm:cxn modelId="{E53FADB5-44AF-4482-BD0B-3C4AE5C509FD}" type="presParOf" srcId="{388952F4-5CF8-47C0-BA60-43E9BB3754B2}" destId="{27131613-873F-413A-AB7F-4D846934A40B}" srcOrd="1" destOrd="0" presId="urn:microsoft.com/office/officeart/2005/8/layout/chevron1"/>
    <dgm:cxn modelId="{2354FE6C-E0A5-466C-A974-D6A77AF1E72B}" type="presParOf" srcId="{388952F4-5CF8-47C0-BA60-43E9BB3754B2}" destId="{6B8E80A8-2C21-494D-896A-8D15999D0A6A}" srcOrd="2" destOrd="0" presId="urn:microsoft.com/office/officeart/2005/8/layout/chevron1"/>
    <dgm:cxn modelId="{6B0FA720-F83E-419B-B390-573611982702}" type="presParOf" srcId="{388952F4-5CF8-47C0-BA60-43E9BB3754B2}" destId="{0939E772-750C-43CE-BDBE-06544ABC3D3B}" srcOrd="3" destOrd="0" presId="urn:microsoft.com/office/officeart/2005/8/layout/chevron1"/>
    <dgm:cxn modelId="{76FADD7B-EB97-4864-995E-5652CFED926E}" type="presParOf" srcId="{388952F4-5CF8-47C0-BA60-43E9BB3754B2}" destId="{0FE690E7-8EAB-4B93-BDD6-47A2C31E5BAC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A494A9-7B1B-4EFD-B1D9-A57E98B05FE9}" type="doc">
      <dgm:prSet loTypeId="urn:microsoft.com/office/officeart/2005/8/layout/vProcess5" loCatId="process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E7CA57D6-85E6-46B2-8C74-1228E8081574}">
      <dgm:prSet/>
      <dgm:spPr>
        <a:ln>
          <a:solidFill>
            <a:schemeClr val="tx1"/>
          </a:solidFill>
        </a:ln>
      </dgm:spPr>
      <dgm:t>
        <a:bodyPr/>
        <a:lstStyle/>
        <a:p>
          <a:r>
            <a:rPr lang="en-GB" dirty="0"/>
            <a:t>World computer</a:t>
          </a:r>
          <a:endParaRPr lang="en-US" dirty="0"/>
        </a:p>
      </dgm:t>
    </dgm:pt>
    <dgm:pt modelId="{527E760F-6A42-43E8-8C11-C7B35DADC0FE}" type="parTrans" cxnId="{F6E5BFF6-A467-4034-B61C-61B63FAB6145}">
      <dgm:prSet/>
      <dgm:spPr/>
      <dgm:t>
        <a:bodyPr/>
        <a:lstStyle/>
        <a:p>
          <a:endParaRPr lang="en-US"/>
        </a:p>
      </dgm:t>
    </dgm:pt>
    <dgm:pt modelId="{F9AC6C29-8E74-4743-954C-22B08DCC3FBE}" type="sibTrans" cxnId="{F6E5BFF6-A467-4034-B61C-61B63FAB6145}">
      <dgm:prSet/>
      <dgm:spPr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endParaRPr lang="en-US"/>
        </a:p>
      </dgm:t>
    </dgm:pt>
    <dgm:pt modelId="{CD1A5F20-73E6-4C2E-AAB6-BF6F55BA077B}">
      <dgm:prSet/>
      <dgm:spPr>
        <a:ln>
          <a:solidFill>
            <a:schemeClr val="tx1"/>
          </a:solidFill>
        </a:ln>
      </dgm:spPr>
      <dgm:t>
        <a:bodyPr/>
        <a:lstStyle/>
        <a:p>
          <a:r>
            <a:rPr lang="en-GB" dirty="0"/>
            <a:t>General purpose</a:t>
          </a:r>
          <a:endParaRPr lang="en-US" dirty="0"/>
        </a:p>
      </dgm:t>
    </dgm:pt>
    <dgm:pt modelId="{3B0061A2-9DD6-42F0-B065-DB17189D6416}" type="parTrans" cxnId="{918A02CF-C074-4FE4-BC22-CB944DAED5D1}">
      <dgm:prSet/>
      <dgm:spPr/>
      <dgm:t>
        <a:bodyPr/>
        <a:lstStyle/>
        <a:p>
          <a:endParaRPr lang="en-US"/>
        </a:p>
      </dgm:t>
    </dgm:pt>
    <dgm:pt modelId="{882748F1-7B87-40A4-9D62-FE0AA30A5158}" type="sibTrans" cxnId="{918A02CF-C074-4FE4-BC22-CB944DAED5D1}">
      <dgm:prSet/>
      <dgm:spPr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endParaRPr lang="en-US"/>
        </a:p>
      </dgm:t>
    </dgm:pt>
    <dgm:pt modelId="{709A8C73-2C2D-417C-A870-987D2915A2FD}">
      <dgm:prSet/>
      <dgm:spPr>
        <a:ln>
          <a:solidFill>
            <a:schemeClr val="tx1"/>
          </a:solidFill>
        </a:ln>
      </dgm:spPr>
      <dgm:t>
        <a:bodyPr/>
        <a:lstStyle/>
        <a:p>
          <a:r>
            <a:rPr lang="en-GB"/>
            <a:t>Programmable</a:t>
          </a:r>
          <a:endParaRPr lang="en-US"/>
        </a:p>
      </dgm:t>
    </dgm:pt>
    <dgm:pt modelId="{BEE55C05-FFF4-496B-9F7A-7057AAE9BBCE}" type="parTrans" cxnId="{608ACD77-BAF6-42A1-B2AF-B88956B1FD9C}">
      <dgm:prSet/>
      <dgm:spPr/>
      <dgm:t>
        <a:bodyPr/>
        <a:lstStyle/>
        <a:p>
          <a:endParaRPr lang="en-US"/>
        </a:p>
      </dgm:t>
    </dgm:pt>
    <dgm:pt modelId="{4F00A8C6-2A72-4277-BB60-CA0A929500E1}" type="sibTrans" cxnId="{608ACD77-BAF6-42A1-B2AF-B88956B1FD9C}">
      <dgm:prSet/>
      <dgm:spPr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endParaRPr lang="en-US"/>
        </a:p>
      </dgm:t>
    </dgm:pt>
    <dgm:pt modelId="{E0130038-3321-4364-B419-42585FF774B2}">
      <dgm:prSet/>
      <dgm:spPr>
        <a:ln>
          <a:solidFill>
            <a:schemeClr val="tx1"/>
          </a:solidFill>
        </a:ln>
      </dgm:spPr>
      <dgm:t>
        <a:bodyPr/>
        <a:lstStyle/>
        <a:p>
          <a:r>
            <a:rPr lang="en-GB"/>
            <a:t>Smart </a:t>
          </a:r>
          <a:endParaRPr lang="en-US"/>
        </a:p>
      </dgm:t>
    </dgm:pt>
    <dgm:pt modelId="{23B371A1-0750-4961-A6B4-003CF31B3ED1}" type="parTrans" cxnId="{0CA5604E-3A64-4A51-A4F3-630421BCB7CD}">
      <dgm:prSet/>
      <dgm:spPr/>
      <dgm:t>
        <a:bodyPr/>
        <a:lstStyle/>
        <a:p>
          <a:endParaRPr lang="en-US"/>
        </a:p>
      </dgm:t>
    </dgm:pt>
    <dgm:pt modelId="{347620C7-55C7-43D2-B283-938DBC7BA02D}" type="sibTrans" cxnId="{0CA5604E-3A64-4A51-A4F3-630421BCB7CD}">
      <dgm:prSet/>
      <dgm:spPr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endParaRPr lang="en-US"/>
        </a:p>
      </dgm:t>
    </dgm:pt>
    <dgm:pt modelId="{F0BE075B-EEB4-4732-A822-8D968A4AFFCC}">
      <dgm:prSet/>
      <dgm:spPr>
        <a:ln>
          <a:solidFill>
            <a:schemeClr val="tx1"/>
          </a:solidFill>
        </a:ln>
      </dgm:spPr>
      <dgm:t>
        <a:bodyPr/>
        <a:lstStyle/>
        <a:p>
          <a:r>
            <a:rPr lang="en-GB" i="1"/>
            <a:t>At the end.. Ethereum is a blockchain</a:t>
          </a:r>
          <a:endParaRPr lang="en-US"/>
        </a:p>
      </dgm:t>
    </dgm:pt>
    <dgm:pt modelId="{3EB5BBB6-4B7F-4E6A-A4BD-3CBBCEFEC83E}" type="parTrans" cxnId="{AB1A4E4B-796C-4CA2-9E77-093CC6B302CB}">
      <dgm:prSet/>
      <dgm:spPr/>
      <dgm:t>
        <a:bodyPr/>
        <a:lstStyle/>
        <a:p>
          <a:endParaRPr lang="en-US"/>
        </a:p>
      </dgm:t>
    </dgm:pt>
    <dgm:pt modelId="{3DB7D7A9-9C0F-41BA-8D0C-6C3DB3B6563F}" type="sibTrans" cxnId="{AB1A4E4B-796C-4CA2-9E77-093CC6B302CB}">
      <dgm:prSet/>
      <dgm:spPr/>
      <dgm:t>
        <a:bodyPr/>
        <a:lstStyle/>
        <a:p>
          <a:endParaRPr lang="en-US"/>
        </a:p>
      </dgm:t>
    </dgm:pt>
    <dgm:pt modelId="{5A2B5E19-B8E7-40FF-889A-E604D6899C01}" type="pres">
      <dgm:prSet presAssocID="{44A494A9-7B1B-4EFD-B1D9-A57E98B05FE9}" presName="outerComposite" presStyleCnt="0">
        <dgm:presLayoutVars>
          <dgm:chMax val="5"/>
          <dgm:dir/>
          <dgm:resizeHandles val="exact"/>
        </dgm:presLayoutVars>
      </dgm:prSet>
      <dgm:spPr/>
    </dgm:pt>
    <dgm:pt modelId="{3B94851F-6372-4A0C-9E4A-9AECCAC83527}" type="pres">
      <dgm:prSet presAssocID="{44A494A9-7B1B-4EFD-B1D9-A57E98B05FE9}" presName="dummyMaxCanvas" presStyleCnt="0">
        <dgm:presLayoutVars/>
      </dgm:prSet>
      <dgm:spPr/>
    </dgm:pt>
    <dgm:pt modelId="{F69788F1-F354-45E1-A09D-F1B588FF849A}" type="pres">
      <dgm:prSet presAssocID="{44A494A9-7B1B-4EFD-B1D9-A57E98B05FE9}" presName="FiveNodes_1" presStyleLbl="node1" presStyleIdx="0" presStyleCnt="5">
        <dgm:presLayoutVars>
          <dgm:bulletEnabled val="1"/>
        </dgm:presLayoutVars>
      </dgm:prSet>
      <dgm:spPr/>
    </dgm:pt>
    <dgm:pt modelId="{A689487E-F53B-4A01-970F-EC2DA009D0A2}" type="pres">
      <dgm:prSet presAssocID="{44A494A9-7B1B-4EFD-B1D9-A57E98B05FE9}" presName="FiveNodes_2" presStyleLbl="node1" presStyleIdx="1" presStyleCnt="5">
        <dgm:presLayoutVars>
          <dgm:bulletEnabled val="1"/>
        </dgm:presLayoutVars>
      </dgm:prSet>
      <dgm:spPr/>
    </dgm:pt>
    <dgm:pt modelId="{4D335524-21FD-4BB7-AE70-C56D96C4AF91}" type="pres">
      <dgm:prSet presAssocID="{44A494A9-7B1B-4EFD-B1D9-A57E98B05FE9}" presName="FiveNodes_3" presStyleLbl="node1" presStyleIdx="2" presStyleCnt="5">
        <dgm:presLayoutVars>
          <dgm:bulletEnabled val="1"/>
        </dgm:presLayoutVars>
      </dgm:prSet>
      <dgm:spPr/>
    </dgm:pt>
    <dgm:pt modelId="{08FFB2B6-3074-42A5-B132-D3AB80E9577E}" type="pres">
      <dgm:prSet presAssocID="{44A494A9-7B1B-4EFD-B1D9-A57E98B05FE9}" presName="FiveNodes_4" presStyleLbl="node1" presStyleIdx="3" presStyleCnt="5">
        <dgm:presLayoutVars>
          <dgm:bulletEnabled val="1"/>
        </dgm:presLayoutVars>
      </dgm:prSet>
      <dgm:spPr/>
    </dgm:pt>
    <dgm:pt modelId="{C39999BB-8D4C-4216-AA9D-CC52B96D2C0E}" type="pres">
      <dgm:prSet presAssocID="{44A494A9-7B1B-4EFD-B1D9-A57E98B05FE9}" presName="FiveNodes_5" presStyleLbl="node1" presStyleIdx="4" presStyleCnt="5">
        <dgm:presLayoutVars>
          <dgm:bulletEnabled val="1"/>
        </dgm:presLayoutVars>
      </dgm:prSet>
      <dgm:spPr/>
    </dgm:pt>
    <dgm:pt modelId="{4571ADBD-B6E4-4DAC-ADDC-8917451651AC}" type="pres">
      <dgm:prSet presAssocID="{44A494A9-7B1B-4EFD-B1D9-A57E98B05FE9}" presName="FiveConn_1-2" presStyleLbl="fgAccFollowNode1" presStyleIdx="0" presStyleCnt="4">
        <dgm:presLayoutVars>
          <dgm:bulletEnabled val="1"/>
        </dgm:presLayoutVars>
      </dgm:prSet>
      <dgm:spPr/>
    </dgm:pt>
    <dgm:pt modelId="{A0B1C98E-E788-4010-BFEE-D1C70ACA1F22}" type="pres">
      <dgm:prSet presAssocID="{44A494A9-7B1B-4EFD-B1D9-A57E98B05FE9}" presName="FiveConn_2-3" presStyleLbl="fgAccFollowNode1" presStyleIdx="1" presStyleCnt="4">
        <dgm:presLayoutVars>
          <dgm:bulletEnabled val="1"/>
        </dgm:presLayoutVars>
      </dgm:prSet>
      <dgm:spPr/>
    </dgm:pt>
    <dgm:pt modelId="{1CE8C435-6C20-448E-85A5-502A84103E4D}" type="pres">
      <dgm:prSet presAssocID="{44A494A9-7B1B-4EFD-B1D9-A57E98B05FE9}" presName="FiveConn_3-4" presStyleLbl="fgAccFollowNode1" presStyleIdx="2" presStyleCnt="4">
        <dgm:presLayoutVars>
          <dgm:bulletEnabled val="1"/>
        </dgm:presLayoutVars>
      </dgm:prSet>
      <dgm:spPr/>
    </dgm:pt>
    <dgm:pt modelId="{74FE297D-267C-4D3A-BC55-B53D1F8CED09}" type="pres">
      <dgm:prSet presAssocID="{44A494A9-7B1B-4EFD-B1D9-A57E98B05FE9}" presName="FiveConn_4-5" presStyleLbl="fgAccFollowNode1" presStyleIdx="3" presStyleCnt="4">
        <dgm:presLayoutVars>
          <dgm:bulletEnabled val="1"/>
        </dgm:presLayoutVars>
      </dgm:prSet>
      <dgm:spPr/>
    </dgm:pt>
    <dgm:pt modelId="{08538CBA-17A2-4B16-8B1B-5AABFC38A505}" type="pres">
      <dgm:prSet presAssocID="{44A494A9-7B1B-4EFD-B1D9-A57E98B05FE9}" presName="FiveNodes_1_text" presStyleLbl="node1" presStyleIdx="4" presStyleCnt="5">
        <dgm:presLayoutVars>
          <dgm:bulletEnabled val="1"/>
        </dgm:presLayoutVars>
      </dgm:prSet>
      <dgm:spPr/>
    </dgm:pt>
    <dgm:pt modelId="{A5776417-CA8A-47C4-977D-5EC1C1EB1078}" type="pres">
      <dgm:prSet presAssocID="{44A494A9-7B1B-4EFD-B1D9-A57E98B05FE9}" presName="FiveNodes_2_text" presStyleLbl="node1" presStyleIdx="4" presStyleCnt="5">
        <dgm:presLayoutVars>
          <dgm:bulletEnabled val="1"/>
        </dgm:presLayoutVars>
      </dgm:prSet>
      <dgm:spPr/>
    </dgm:pt>
    <dgm:pt modelId="{AD311D1B-D717-44F5-B4C9-0443F13FCA0B}" type="pres">
      <dgm:prSet presAssocID="{44A494A9-7B1B-4EFD-B1D9-A57E98B05FE9}" presName="FiveNodes_3_text" presStyleLbl="node1" presStyleIdx="4" presStyleCnt="5">
        <dgm:presLayoutVars>
          <dgm:bulletEnabled val="1"/>
        </dgm:presLayoutVars>
      </dgm:prSet>
      <dgm:spPr/>
    </dgm:pt>
    <dgm:pt modelId="{1C8742D4-40D1-42BE-9A8E-E1F118A9D38F}" type="pres">
      <dgm:prSet presAssocID="{44A494A9-7B1B-4EFD-B1D9-A57E98B05FE9}" presName="FiveNodes_4_text" presStyleLbl="node1" presStyleIdx="4" presStyleCnt="5">
        <dgm:presLayoutVars>
          <dgm:bulletEnabled val="1"/>
        </dgm:presLayoutVars>
      </dgm:prSet>
      <dgm:spPr/>
    </dgm:pt>
    <dgm:pt modelId="{35E6C03D-16D5-4BE5-8A45-46C011CF3F15}" type="pres">
      <dgm:prSet presAssocID="{44A494A9-7B1B-4EFD-B1D9-A57E98B05FE9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E299DD0D-FF01-471E-AAC8-D70D2BBD78A2}" type="presOf" srcId="{E7CA57D6-85E6-46B2-8C74-1228E8081574}" destId="{F69788F1-F354-45E1-A09D-F1B588FF849A}" srcOrd="0" destOrd="0" presId="urn:microsoft.com/office/officeart/2005/8/layout/vProcess5"/>
    <dgm:cxn modelId="{1977543B-F35C-40C4-8726-202E2082C448}" type="presOf" srcId="{4F00A8C6-2A72-4277-BB60-CA0A929500E1}" destId="{1CE8C435-6C20-448E-85A5-502A84103E4D}" srcOrd="0" destOrd="0" presId="urn:microsoft.com/office/officeart/2005/8/layout/vProcess5"/>
    <dgm:cxn modelId="{74CA373C-F43D-4F10-B648-6BD4C4BBF21C}" type="presOf" srcId="{F0BE075B-EEB4-4732-A822-8D968A4AFFCC}" destId="{C39999BB-8D4C-4216-AA9D-CC52B96D2C0E}" srcOrd="0" destOrd="0" presId="urn:microsoft.com/office/officeart/2005/8/layout/vProcess5"/>
    <dgm:cxn modelId="{195DFB41-94EA-49E5-B392-0A3A124B4F02}" type="presOf" srcId="{E0130038-3321-4364-B419-42585FF774B2}" destId="{08FFB2B6-3074-42A5-B132-D3AB80E9577E}" srcOrd="0" destOrd="0" presId="urn:microsoft.com/office/officeart/2005/8/layout/vProcess5"/>
    <dgm:cxn modelId="{D05A8845-02D0-4A9F-BD1C-5D8A5D8476B6}" type="presOf" srcId="{E7CA57D6-85E6-46B2-8C74-1228E8081574}" destId="{08538CBA-17A2-4B16-8B1B-5AABFC38A505}" srcOrd="1" destOrd="0" presId="urn:microsoft.com/office/officeart/2005/8/layout/vProcess5"/>
    <dgm:cxn modelId="{CFB84267-80A8-4552-B0C0-60ADC8C85303}" type="presOf" srcId="{347620C7-55C7-43D2-B283-938DBC7BA02D}" destId="{74FE297D-267C-4D3A-BC55-B53D1F8CED09}" srcOrd="0" destOrd="0" presId="urn:microsoft.com/office/officeart/2005/8/layout/vProcess5"/>
    <dgm:cxn modelId="{798EEE69-DAAF-4901-89CE-596931327306}" type="presOf" srcId="{882748F1-7B87-40A4-9D62-FE0AA30A5158}" destId="{A0B1C98E-E788-4010-BFEE-D1C70ACA1F22}" srcOrd="0" destOrd="0" presId="urn:microsoft.com/office/officeart/2005/8/layout/vProcess5"/>
    <dgm:cxn modelId="{AB1A4E4B-796C-4CA2-9E77-093CC6B302CB}" srcId="{44A494A9-7B1B-4EFD-B1D9-A57E98B05FE9}" destId="{F0BE075B-EEB4-4732-A822-8D968A4AFFCC}" srcOrd="4" destOrd="0" parTransId="{3EB5BBB6-4B7F-4E6A-A4BD-3CBBCEFEC83E}" sibTransId="{3DB7D7A9-9C0F-41BA-8D0C-6C3DB3B6563F}"/>
    <dgm:cxn modelId="{38B8B74D-B747-43CF-80AE-2200E179539F}" type="presOf" srcId="{F9AC6C29-8E74-4743-954C-22B08DCC3FBE}" destId="{4571ADBD-B6E4-4DAC-ADDC-8917451651AC}" srcOrd="0" destOrd="0" presId="urn:microsoft.com/office/officeart/2005/8/layout/vProcess5"/>
    <dgm:cxn modelId="{0CA5604E-3A64-4A51-A4F3-630421BCB7CD}" srcId="{44A494A9-7B1B-4EFD-B1D9-A57E98B05FE9}" destId="{E0130038-3321-4364-B419-42585FF774B2}" srcOrd="3" destOrd="0" parTransId="{23B371A1-0750-4961-A6B4-003CF31B3ED1}" sibTransId="{347620C7-55C7-43D2-B283-938DBC7BA02D}"/>
    <dgm:cxn modelId="{2AB14D72-3EDF-41BE-9173-1CCFC871CD71}" type="presOf" srcId="{709A8C73-2C2D-417C-A870-987D2915A2FD}" destId="{AD311D1B-D717-44F5-B4C9-0443F13FCA0B}" srcOrd="1" destOrd="0" presId="urn:microsoft.com/office/officeart/2005/8/layout/vProcess5"/>
    <dgm:cxn modelId="{608ACD77-BAF6-42A1-B2AF-B88956B1FD9C}" srcId="{44A494A9-7B1B-4EFD-B1D9-A57E98B05FE9}" destId="{709A8C73-2C2D-417C-A870-987D2915A2FD}" srcOrd="2" destOrd="0" parTransId="{BEE55C05-FFF4-496B-9F7A-7057AAE9BBCE}" sibTransId="{4F00A8C6-2A72-4277-BB60-CA0A929500E1}"/>
    <dgm:cxn modelId="{6CDCB699-1DEB-49A7-B639-5C1DB555484D}" type="presOf" srcId="{CD1A5F20-73E6-4C2E-AAB6-BF6F55BA077B}" destId="{A5776417-CA8A-47C4-977D-5EC1C1EB1078}" srcOrd="1" destOrd="0" presId="urn:microsoft.com/office/officeart/2005/8/layout/vProcess5"/>
    <dgm:cxn modelId="{623025B8-DB7D-422D-B46A-069E60435FF5}" type="presOf" srcId="{709A8C73-2C2D-417C-A870-987D2915A2FD}" destId="{4D335524-21FD-4BB7-AE70-C56D96C4AF91}" srcOrd="0" destOrd="0" presId="urn:microsoft.com/office/officeart/2005/8/layout/vProcess5"/>
    <dgm:cxn modelId="{664045C4-F126-474F-BFB2-FBACAB278D7D}" type="presOf" srcId="{44A494A9-7B1B-4EFD-B1D9-A57E98B05FE9}" destId="{5A2B5E19-B8E7-40FF-889A-E604D6899C01}" srcOrd="0" destOrd="0" presId="urn:microsoft.com/office/officeart/2005/8/layout/vProcess5"/>
    <dgm:cxn modelId="{CF82D3CE-DBE6-45F1-8945-E95082C3A808}" type="presOf" srcId="{E0130038-3321-4364-B419-42585FF774B2}" destId="{1C8742D4-40D1-42BE-9A8E-E1F118A9D38F}" srcOrd="1" destOrd="0" presId="urn:microsoft.com/office/officeart/2005/8/layout/vProcess5"/>
    <dgm:cxn modelId="{918A02CF-C074-4FE4-BC22-CB944DAED5D1}" srcId="{44A494A9-7B1B-4EFD-B1D9-A57E98B05FE9}" destId="{CD1A5F20-73E6-4C2E-AAB6-BF6F55BA077B}" srcOrd="1" destOrd="0" parTransId="{3B0061A2-9DD6-42F0-B065-DB17189D6416}" sibTransId="{882748F1-7B87-40A4-9D62-FE0AA30A5158}"/>
    <dgm:cxn modelId="{2499BFD3-1D74-434A-BD65-3BBF7C79C590}" type="presOf" srcId="{CD1A5F20-73E6-4C2E-AAB6-BF6F55BA077B}" destId="{A689487E-F53B-4A01-970F-EC2DA009D0A2}" srcOrd="0" destOrd="0" presId="urn:microsoft.com/office/officeart/2005/8/layout/vProcess5"/>
    <dgm:cxn modelId="{F6E5BFF6-A467-4034-B61C-61B63FAB6145}" srcId="{44A494A9-7B1B-4EFD-B1D9-A57E98B05FE9}" destId="{E7CA57D6-85E6-46B2-8C74-1228E8081574}" srcOrd="0" destOrd="0" parTransId="{527E760F-6A42-43E8-8C11-C7B35DADC0FE}" sibTransId="{F9AC6C29-8E74-4743-954C-22B08DCC3FBE}"/>
    <dgm:cxn modelId="{060ED3FB-888C-4C73-87E1-755269018A9C}" type="presOf" srcId="{F0BE075B-EEB4-4732-A822-8D968A4AFFCC}" destId="{35E6C03D-16D5-4BE5-8A45-46C011CF3F15}" srcOrd="1" destOrd="0" presId="urn:microsoft.com/office/officeart/2005/8/layout/vProcess5"/>
    <dgm:cxn modelId="{DCEAD53C-7132-401B-B65B-6E3BBB3B6F19}" type="presParOf" srcId="{5A2B5E19-B8E7-40FF-889A-E604D6899C01}" destId="{3B94851F-6372-4A0C-9E4A-9AECCAC83527}" srcOrd="0" destOrd="0" presId="urn:microsoft.com/office/officeart/2005/8/layout/vProcess5"/>
    <dgm:cxn modelId="{49718523-468C-43BE-8E0F-21F055ACFE18}" type="presParOf" srcId="{5A2B5E19-B8E7-40FF-889A-E604D6899C01}" destId="{F69788F1-F354-45E1-A09D-F1B588FF849A}" srcOrd="1" destOrd="0" presId="urn:microsoft.com/office/officeart/2005/8/layout/vProcess5"/>
    <dgm:cxn modelId="{53BEA9E3-E078-4C6C-ADCA-2597AAF50E44}" type="presParOf" srcId="{5A2B5E19-B8E7-40FF-889A-E604D6899C01}" destId="{A689487E-F53B-4A01-970F-EC2DA009D0A2}" srcOrd="2" destOrd="0" presId="urn:microsoft.com/office/officeart/2005/8/layout/vProcess5"/>
    <dgm:cxn modelId="{7BBD5970-E6D6-4578-BAE9-A49A82CDF94B}" type="presParOf" srcId="{5A2B5E19-B8E7-40FF-889A-E604D6899C01}" destId="{4D335524-21FD-4BB7-AE70-C56D96C4AF91}" srcOrd="3" destOrd="0" presId="urn:microsoft.com/office/officeart/2005/8/layout/vProcess5"/>
    <dgm:cxn modelId="{B5AFBD25-4DAE-4164-B433-343720FB0FEE}" type="presParOf" srcId="{5A2B5E19-B8E7-40FF-889A-E604D6899C01}" destId="{08FFB2B6-3074-42A5-B132-D3AB80E9577E}" srcOrd="4" destOrd="0" presId="urn:microsoft.com/office/officeart/2005/8/layout/vProcess5"/>
    <dgm:cxn modelId="{82082839-5F8E-4809-82CB-03E82344422C}" type="presParOf" srcId="{5A2B5E19-B8E7-40FF-889A-E604D6899C01}" destId="{C39999BB-8D4C-4216-AA9D-CC52B96D2C0E}" srcOrd="5" destOrd="0" presId="urn:microsoft.com/office/officeart/2005/8/layout/vProcess5"/>
    <dgm:cxn modelId="{FA9AA1A1-2EF4-4AF8-A726-014648498556}" type="presParOf" srcId="{5A2B5E19-B8E7-40FF-889A-E604D6899C01}" destId="{4571ADBD-B6E4-4DAC-ADDC-8917451651AC}" srcOrd="6" destOrd="0" presId="urn:microsoft.com/office/officeart/2005/8/layout/vProcess5"/>
    <dgm:cxn modelId="{348C4EE1-C084-4C3F-A14D-4F7DABB5ED4D}" type="presParOf" srcId="{5A2B5E19-B8E7-40FF-889A-E604D6899C01}" destId="{A0B1C98E-E788-4010-BFEE-D1C70ACA1F22}" srcOrd="7" destOrd="0" presId="urn:microsoft.com/office/officeart/2005/8/layout/vProcess5"/>
    <dgm:cxn modelId="{B541DD13-B7AE-4612-959D-BD3A04CC011D}" type="presParOf" srcId="{5A2B5E19-B8E7-40FF-889A-E604D6899C01}" destId="{1CE8C435-6C20-448E-85A5-502A84103E4D}" srcOrd="8" destOrd="0" presId="urn:microsoft.com/office/officeart/2005/8/layout/vProcess5"/>
    <dgm:cxn modelId="{048080B0-F7C7-4BCD-90E2-5BBF70572052}" type="presParOf" srcId="{5A2B5E19-B8E7-40FF-889A-E604D6899C01}" destId="{74FE297D-267C-4D3A-BC55-B53D1F8CED09}" srcOrd="9" destOrd="0" presId="urn:microsoft.com/office/officeart/2005/8/layout/vProcess5"/>
    <dgm:cxn modelId="{3A4971D9-215C-4481-8D68-4D41A53DA224}" type="presParOf" srcId="{5A2B5E19-B8E7-40FF-889A-E604D6899C01}" destId="{08538CBA-17A2-4B16-8B1B-5AABFC38A505}" srcOrd="10" destOrd="0" presId="urn:microsoft.com/office/officeart/2005/8/layout/vProcess5"/>
    <dgm:cxn modelId="{B518A6CA-FD65-45E7-BA5C-F2192E8DE163}" type="presParOf" srcId="{5A2B5E19-B8E7-40FF-889A-E604D6899C01}" destId="{A5776417-CA8A-47C4-977D-5EC1C1EB1078}" srcOrd="11" destOrd="0" presId="urn:microsoft.com/office/officeart/2005/8/layout/vProcess5"/>
    <dgm:cxn modelId="{02E79849-81B7-40F2-A9F5-A75015A929AB}" type="presParOf" srcId="{5A2B5E19-B8E7-40FF-889A-E604D6899C01}" destId="{AD311D1B-D717-44F5-B4C9-0443F13FCA0B}" srcOrd="12" destOrd="0" presId="urn:microsoft.com/office/officeart/2005/8/layout/vProcess5"/>
    <dgm:cxn modelId="{6CF267DA-B0F6-4164-ADF2-8F303581E89C}" type="presParOf" srcId="{5A2B5E19-B8E7-40FF-889A-E604D6899C01}" destId="{1C8742D4-40D1-42BE-9A8E-E1F118A9D38F}" srcOrd="13" destOrd="0" presId="urn:microsoft.com/office/officeart/2005/8/layout/vProcess5"/>
    <dgm:cxn modelId="{A4877DD6-0154-4A38-AF06-ED00EFE8CF03}" type="presParOf" srcId="{5A2B5E19-B8E7-40FF-889A-E604D6899C01}" destId="{35E6C03D-16D5-4BE5-8A45-46C011CF3F15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E6B052-9B2D-49B1-9395-94F6C2EE8614}">
      <dsp:nvSpPr>
        <dsp:cNvPr id="0" name=""/>
        <dsp:cNvSpPr/>
      </dsp:nvSpPr>
      <dsp:spPr>
        <a:xfrm>
          <a:off x="1784" y="2351342"/>
          <a:ext cx="2173600" cy="869440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Why using Ethereum?</a:t>
          </a:r>
          <a:endParaRPr lang="en-US" sz="1900" kern="1200" dirty="0"/>
        </a:p>
      </dsp:txBody>
      <dsp:txXfrm>
        <a:off x="436504" y="2351342"/>
        <a:ext cx="1304160" cy="869440"/>
      </dsp:txXfrm>
    </dsp:sp>
    <dsp:sp modelId="{6B8E80A8-2C21-494D-896A-8D15999D0A6A}">
      <dsp:nvSpPr>
        <dsp:cNvPr id="0" name=""/>
        <dsp:cNvSpPr/>
      </dsp:nvSpPr>
      <dsp:spPr>
        <a:xfrm>
          <a:off x="1958024" y="2351342"/>
          <a:ext cx="2173600" cy="869440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What is Blockchain?</a:t>
          </a:r>
          <a:endParaRPr lang="en-US" sz="1900" kern="1200" dirty="0"/>
        </a:p>
      </dsp:txBody>
      <dsp:txXfrm>
        <a:off x="2392744" y="2351342"/>
        <a:ext cx="1304160" cy="869440"/>
      </dsp:txXfrm>
    </dsp:sp>
    <dsp:sp modelId="{0FE690E7-8EAB-4B93-BDD6-47A2C31E5BAC}">
      <dsp:nvSpPr>
        <dsp:cNvPr id="0" name=""/>
        <dsp:cNvSpPr/>
      </dsp:nvSpPr>
      <dsp:spPr>
        <a:xfrm>
          <a:off x="3914265" y="2351342"/>
          <a:ext cx="2173600" cy="869440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How to create your own coin</a:t>
          </a:r>
          <a:endParaRPr lang="en-US" sz="1900" kern="1200"/>
        </a:p>
      </dsp:txBody>
      <dsp:txXfrm>
        <a:off x="4348985" y="2351342"/>
        <a:ext cx="1304160" cy="8694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9788F1-F354-45E1-A09D-F1B588FF849A}">
      <dsp:nvSpPr>
        <dsp:cNvPr id="0" name=""/>
        <dsp:cNvSpPr/>
      </dsp:nvSpPr>
      <dsp:spPr>
        <a:xfrm>
          <a:off x="0" y="0"/>
          <a:ext cx="4689030" cy="100298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World computer</a:t>
          </a:r>
          <a:endParaRPr lang="en-US" sz="2600" kern="1200" dirty="0"/>
        </a:p>
      </dsp:txBody>
      <dsp:txXfrm>
        <a:off x="29376" y="29376"/>
        <a:ext cx="3489385" cy="944230"/>
      </dsp:txXfrm>
    </dsp:sp>
    <dsp:sp modelId="{A689487E-F53B-4A01-970F-EC2DA009D0A2}">
      <dsp:nvSpPr>
        <dsp:cNvPr id="0" name=""/>
        <dsp:cNvSpPr/>
      </dsp:nvSpPr>
      <dsp:spPr>
        <a:xfrm>
          <a:off x="350154" y="1142285"/>
          <a:ext cx="4689030" cy="100298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General purpose</a:t>
          </a:r>
          <a:endParaRPr lang="en-US" sz="2600" kern="1200" dirty="0"/>
        </a:p>
      </dsp:txBody>
      <dsp:txXfrm>
        <a:off x="379530" y="1171661"/>
        <a:ext cx="3628184" cy="944230"/>
      </dsp:txXfrm>
    </dsp:sp>
    <dsp:sp modelId="{4D335524-21FD-4BB7-AE70-C56D96C4AF91}">
      <dsp:nvSpPr>
        <dsp:cNvPr id="0" name=""/>
        <dsp:cNvSpPr/>
      </dsp:nvSpPr>
      <dsp:spPr>
        <a:xfrm>
          <a:off x="700309" y="2284571"/>
          <a:ext cx="4689030" cy="100298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/>
            <a:t>Programmable</a:t>
          </a:r>
          <a:endParaRPr lang="en-US" sz="2600" kern="1200"/>
        </a:p>
      </dsp:txBody>
      <dsp:txXfrm>
        <a:off x="729685" y="2313947"/>
        <a:ext cx="3628185" cy="944230"/>
      </dsp:txXfrm>
    </dsp:sp>
    <dsp:sp modelId="{08FFB2B6-3074-42A5-B132-D3AB80E9577E}">
      <dsp:nvSpPr>
        <dsp:cNvPr id="0" name=""/>
        <dsp:cNvSpPr/>
      </dsp:nvSpPr>
      <dsp:spPr>
        <a:xfrm>
          <a:off x="1050464" y="3426856"/>
          <a:ext cx="4689030" cy="100298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/>
            <a:t>Smart </a:t>
          </a:r>
          <a:endParaRPr lang="en-US" sz="2600" kern="1200"/>
        </a:p>
      </dsp:txBody>
      <dsp:txXfrm>
        <a:off x="1079840" y="3456232"/>
        <a:ext cx="3628184" cy="944230"/>
      </dsp:txXfrm>
    </dsp:sp>
    <dsp:sp modelId="{C39999BB-8D4C-4216-AA9D-CC52B96D2C0E}">
      <dsp:nvSpPr>
        <dsp:cNvPr id="0" name=""/>
        <dsp:cNvSpPr/>
      </dsp:nvSpPr>
      <dsp:spPr>
        <a:xfrm>
          <a:off x="1400619" y="4569142"/>
          <a:ext cx="4689030" cy="100298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i="1" kern="1200"/>
            <a:t>At the end.. Ethereum is a blockchain</a:t>
          </a:r>
          <a:endParaRPr lang="en-US" sz="2600" kern="1200"/>
        </a:p>
      </dsp:txBody>
      <dsp:txXfrm>
        <a:off x="1429995" y="4598518"/>
        <a:ext cx="3628184" cy="944230"/>
      </dsp:txXfrm>
    </dsp:sp>
    <dsp:sp modelId="{4571ADBD-B6E4-4DAC-ADDC-8917451651AC}">
      <dsp:nvSpPr>
        <dsp:cNvPr id="0" name=""/>
        <dsp:cNvSpPr/>
      </dsp:nvSpPr>
      <dsp:spPr>
        <a:xfrm>
          <a:off x="4037091" y="732734"/>
          <a:ext cx="651938" cy="651938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4183777" y="732734"/>
        <a:ext cx="358566" cy="490583"/>
      </dsp:txXfrm>
    </dsp:sp>
    <dsp:sp modelId="{A0B1C98E-E788-4010-BFEE-D1C70ACA1F22}">
      <dsp:nvSpPr>
        <dsp:cNvPr id="0" name=""/>
        <dsp:cNvSpPr/>
      </dsp:nvSpPr>
      <dsp:spPr>
        <a:xfrm>
          <a:off x="4387246" y="1875020"/>
          <a:ext cx="651938" cy="651938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4533932" y="1875020"/>
        <a:ext cx="358566" cy="490583"/>
      </dsp:txXfrm>
    </dsp:sp>
    <dsp:sp modelId="{1CE8C435-6C20-448E-85A5-502A84103E4D}">
      <dsp:nvSpPr>
        <dsp:cNvPr id="0" name=""/>
        <dsp:cNvSpPr/>
      </dsp:nvSpPr>
      <dsp:spPr>
        <a:xfrm>
          <a:off x="4737401" y="3000589"/>
          <a:ext cx="651938" cy="651938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4884087" y="3000589"/>
        <a:ext cx="358566" cy="490583"/>
      </dsp:txXfrm>
    </dsp:sp>
    <dsp:sp modelId="{74FE297D-267C-4D3A-BC55-B53D1F8CED09}">
      <dsp:nvSpPr>
        <dsp:cNvPr id="0" name=""/>
        <dsp:cNvSpPr/>
      </dsp:nvSpPr>
      <dsp:spPr>
        <a:xfrm>
          <a:off x="5087556" y="4154019"/>
          <a:ext cx="651938" cy="651938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5234242" y="4154019"/>
        <a:ext cx="358566" cy="4905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mk-M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017059-91C2-4EEE-803D-69E8F0CA5041}" type="datetimeFigureOut">
              <a:rPr lang="mk-MK" smtClean="0"/>
              <a:t>25.4.2018</a:t>
            </a:fld>
            <a:endParaRPr lang="mk-M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mk-M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k-M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mk-M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A2D4F9-177D-4E94-9989-DBFFD11C78F4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878485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mk-M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D4F9-177D-4E94-9989-DBFFD11C78F4}" type="slidenum">
              <a:rPr lang="mk-MK" smtClean="0"/>
              <a:t>1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1301204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mk-M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D4F9-177D-4E94-9989-DBFFD11C78F4}" type="slidenum">
              <a:rPr lang="mk-MK" smtClean="0"/>
              <a:t>2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4156957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mk-M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D4F9-177D-4E94-9989-DBFFD11C78F4}" type="slidenum">
              <a:rPr lang="mk-MK" smtClean="0"/>
              <a:t>3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1456759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mk-M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D4F9-177D-4E94-9989-DBFFD11C78F4}" type="slidenum">
              <a:rPr lang="mk-MK" smtClean="0"/>
              <a:t>4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1737823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mk-M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D4F9-177D-4E94-9989-DBFFD11C78F4}" type="slidenum">
              <a:rPr lang="mk-MK" smtClean="0"/>
              <a:t>5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650369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mk-M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D4F9-177D-4E94-9989-DBFFD11C78F4}" type="slidenum">
              <a:rPr lang="mk-MK" smtClean="0"/>
              <a:t>6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1773009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mk-M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D4F9-177D-4E94-9989-DBFFD11C78F4}" type="slidenum">
              <a:rPr lang="mk-MK" smtClean="0"/>
              <a:t>7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3621363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mk-M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D4F9-177D-4E94-9989-DBFFD11C78F4}" type="slidenum">
              <a:rPr lang="mk-MK" smtClean="0"/>
              <a:t>8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668467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mk-M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D4F9-177D-4E94-9989-DBFFD11C78F4}" type="slidenum">
              <a:rPr lang="mk-MK" smtClean="0"/>
              <a:t>9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3638233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1C93-8250-417F-930E-8025AAE065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mk-M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42310C-6E15-48AC-B8C2-D3B603C847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mk-M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3CC96-184A-4B98-99E7-54E9C2F0B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EE892-4035-46EC-B4AB-FD62E1E987D2}" type="datetimeFigureOut">
              <a:rPr lang="mk-MK" smtClean="0"/>
              <a:t>25.4.2018</a:t>
            </a:fld>
            <a:endParaRPr lang="mk-M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E22984-E1A7-439A-B274-B8A86A488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k-M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334FC5-2AA6-4C5D-B352-205AC87D1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BF6FB-D714-4AEE-BBC7-5DA8E07D06B8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398803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A0E6E-8887-45FD-8A42-7AFC7999A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mk-M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8E6D41-CCD2-4DE8-9660-182A8E2320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k-M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19804E-DAE3-4FCF-92C9-4F554AC27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EE892-4035-46EC-B4AB-FD62E1E987D2}" type="datetimeFigureOut">
              <a:rPr lang="mk-MK" smtClean="0"/>
              <a:t>25.4.2018</a:t>
            </a:fld>
            <a:endParaRPr lang="mk-M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BA03D7-E7BA-486F-A699-D4498D17B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k-M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9DDBC-6FF0-421A-B0B5-25440B6AF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BF6FB-D714-4AEE-BBC7-5DA8E07D06B8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2626615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A9A7C1-A50E-46B6-99ED-3EC5E9B35E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mk-M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BCDCFA-516A-4C8B-A3D2-5E3C5D6B19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k-M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B79A50-12E1-4A16-AE10-726084B2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EE892-4035-46EC-B4AB-FD62E1E987D2}" type="datetimeFigureOut">
              <a:rPr lang="mk-MK" smtClean="0"/>
              <a:t>25.4.2018</a:t>
            </a:fld>
            <a:endParaRPr lang="mk-M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B4EB6D-426C-4061-9E43-9D219558B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k-M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CE2E1-D87B-4BAF-B509-628C2C476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BF6FB-D714-4AEE-BBC7-5DA8E07D06B8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4067174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C5298-9150-424E-95E4-0A7B05264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mk-M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D11E99-1EE1-43FA-87F2-C774AD03BA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k-M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EEEB3-6943-450C-9FDA-7C5016355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EE892-4035-46EC-B4AB-FD62E1E987D2}" type="datetimeFigureOut">
              <a:rPr lang="mk-MK" smtClean="0"/>
              <a:t>25.4.2018</a:t>
            </a:fld>
            <a:endParaRPr lang="mk-M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65211-9174-44EF-A349-B67BD50DB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k-M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13D1D-28D7-479E-BD60-D53251B73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BF6FB-D714-4AEE-BBC7-5DA8E07D06B8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1555167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8D25A-FF1E-4CD6-8832-799C404CA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mk-M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09AB7A-4DE2-432E-99D9-A784E93A61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526BE-DFED-4178-BFF1-D120A0E5C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EE892-4035-46EC-B4AB-FD62E1E987D2}" type="datetimeFigureOut">
              <a:rPr lang="mk-MK" smtClean="0"/>
              <a:t>25.4.2018</a:t>
            </a:fld>
            <a:endParaRPr lang="mk-M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A7F83-3F68-49FF-B8FE-82AC46C64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k-M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78D28-9A94-434A-8924-4F09745C9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BF6FB-D714-4AEE-BBC7-5DA8E07D06B8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2346680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076FC-F05D-495B-8677-37FB08D4E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mk-M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41F4D-4F1A-4995-AA70-F917791E0A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k-M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5A6C8F-A42F-4A5F-AD37-82B46793CB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k-M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E0F253-32ED-4762-9E6E-FCBC9F890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EE892-4035-46EC-B4AB-FD62E1E987D2}" type="datetimeFigureOut">
              <a:rPr lang="mk-MK" smtClean="0"/>
              <a:t>25.4.2018</a:t>
            </a:fld>
            <a:endParaRPr lang="mk-M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979FBA-0A8C-4131-9E42-64DE74AB9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k-M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813E26-602F-481E-8D2F-80577D85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BF6FB-D714-4AEE-BBC7-5DA8E07D06B8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1934399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2CDA3-7024-43B8-95CD-886A80971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mk-M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384AAD-9178-420A-A75F-D5CEDE585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7951FF-2687-43CB-B19B-141C3CB85F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k-M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CA5B54-960A-49A1-8C2C-96B54E808B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E95BB0-C9D2-4CB5-839B-E91E3AAE52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k-M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1B9662-9D1D-4F44-8E82-6E035D833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EE892-4035-46EC-B4AB-FD62E1E987D2}" type="datetimeFigureOut">
              <a:rPr lang="mk-MK" smtClean="0"/>
              <a:t>25.4.2018</a:t>
            </a:fld>
            <a:endParaRPr lang="mk-M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3228B1-79A1-447D-9C72-DCAAA98C9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k-M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E9D82-9786-493A-95A4-61EE500D4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BF6FB-D714-4AEE-BBC7-5DA8E07D06B8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1334737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DD455-F346-4C82-A3CE-BE1D7902D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mk-M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BCBC83-28FB-44AC-8A9D-5C36C1349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EE892-4035-46EC-B4AB-FD62E1E987D2}" type="datetimeFigureOut">
              <a:rPr lang="mk-MK" smtClean="0"/>
              <a:t>25.4.2018</a:t>
            </a:fld>
            <a:endParaRPr lang="mk-M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51AF9E-3DCC-4D09-8C52-7A07C8D94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k-M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3F78D2-7EF1-443C-A560-B59295D33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BF6FB-D714-4AEE-BBC7-5DA8E07D06B8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389031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2BF206-645E-47F6-9385-DF4359E20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EE892-4035-46EC-B4AB-FD62E1E987D2}" type="datetimeFigureOut">
              <a:rPr lang="mk-MK" smtClean="0"/>
              <a:t>25.4.2018</a:t>
            </a:fld>
            <a:endParaRPr lang="mk-M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A06709-DCAD-4927-A7EC-75244252C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k-M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021B24-C8E4-4A8A-A5CD-37D4E272A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BF6FB-D714-4AEE-BBC7-5DA8E07D06B8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3617446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81885-0538-46EE-9191-DFDA9A487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mk-M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3CDD0C-16F7-4EAA-AB60-FE00B3C5B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k-M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28C73A-8BAF-477D-AC21-E4C03D684F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27F735-6E29-4B8D-B38E-64BBE6FE9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EE892-4035-46EC-B4AB-FD62E1E987D2}" type="datetimeFigureOut">
              <a:rPr lang="mk-MK" smtClean="0"/>
              <a:t>25.4.2018</a:t>
            </a:fld>
            <a:endParaRPr lang="mk-M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344CDE-3002-4439-9F20-88E428210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k-M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7C5471-D16B-4726-801C-7E15270F2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BF6FB-D714-4AEE-BBC7-5DA8E07D06B8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3171305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87476-EB4C-4BCC-BF45-B3F83D0C3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mk-M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070A74-E4B4-4DBD-8B49-A201D402C4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mk-M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1E973-35AC-47EF-9350-4E532C12E5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91A479-1441-411F-8823-CA7345920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EE892-4035-46EC-B4AB-FD62E1E987D2}" type="datetimeFigureOut">
              <a:rPr lang="mk-MK" smtClean="0"/>
              <a:t>25.4.2018</a:t>
            </a:fld>
            <a:endParaRPr lang="mk-M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D976C4-FAE6-4533-98BD-0EDE99A6D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k-M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A78978-D4A5-431A-8742-FF61FB441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BF6FB-D714-4AEE-BBC7-5DA8E07D06B8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403266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9B8F58-53E3-4AE2-9FE8-6860F3972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mk-M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F0028A-DE67-4596-A069-5E571ADC1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k-M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E5A677-5124-4663-AC56-50D13DAED6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EE892-4035-46EC-B4AB-FD62E1E987D2}" type="datetimeFigureOut">
              <a:rPr lang="mk-MK" smtClean="0"/>
              <a:t>25.4.2018</a:t>
            </a:fld>
            <a:endParaRPr lang="mk-M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C1CA0-A0DD-41AA-BC12-8383EE9FB9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mk-M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682EE-8ECE-4B63-8581-E6A2137ABB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BF6FB-D714-4AEE-BBC7-5DA8E07D06B8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1124363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mk-M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6AD725-5F73-49DA-94C0-12D7C2A32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549" y="420605"/>
            <a:ext cx="3789988" cy="1364395"/>
          </a:xfrm>
          <a:prstGeom prst="rect">
            <a:avLst/>
          </a:prstGeom>
        </p:spPr>
      </p:pic>
      <p:sp>
        <p:nvSpPr>
          <p:cNvPr id="15" name="Freeform 3">
            <a:extLst>
              <a:ext uri="{FF2B5EF4-FFF2-40B4-BE49-F238E27FC236}">
                <a16:creationId xmlns:a16="http://schemas.microsoft.com/office/drawing/2014/main" id="{97FCB4AC-74E0-4CC3-95D6-E6158D6ECE7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9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4">
            <a:extLst>
              <a:ext uri="{FF2B5EF4-FFF2-40B4-BE49-F238E27FC236}">
                <a16:creationId xmlns:a16="http://schemas.microsoft.com/office/drawing/2014/main" id="{5C4527E1-0008-421A-B31C-AEA4C2A6A7A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79"/>
            <a:ext cx="8078052" cy="6858478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CB2A32-5CCC-4D5A-9309-EE2429703F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2" y="2600325"/>
            <a:ext cx="4948428" cy="2651200"/>
          </a:xfrm>
        </p:spPr>
        <p:txBody>
          <a:bodyPr anchor="t">
            <a:normAutofit/>
          </a:bodyPr>
          <a:lstStyle/>
          <a:p>
            <a:pPr algn="l"/>
            <a:r>
              <a:rPr lang="en-GB" sz="5400" dirty="0">
                <a:solidFill>
                  <a:schemeClr val="bg1"/>
                </a:solidFill>
              </a:rPr>
              <a:t>Ethereum</a:t>
            </a:r>
            <a:br>
              <a:rPr lang="en-GB" sz="5400" dirty="0">
                <a:solidFill>
                  <a:schemeClr val="bg1"/>
                </a:solidFill>
              </a:rPr>
            </a:br>
            <a:r>
              <a:rPr lang="en-GB" sz="5400" dirty="0">
                <a:solidFill>
                  <a:schemeClr val="bg1"/>
                </a:solidFill>
              </a:rPr>
              <a:t>The Blockchain of Blockchains</a:t>
            </a:r>
            <a:endParaRPr lang="mk-MK" sz="5400" dirty="0">
              <a:solidFill>
                <a:schemeClr val="bg1"/>
              </a:solidFill>
            </a:endParaRPr>
          </a:p>
        </p:txBody>
      </p:sp>
      <p:pic>
        <p:nvPicPr>
          <p:cNvPr id="1027" name="Picture 3" descr="Image result for ethereum logo transparent">
            <a:extLst>
              <a:ext uri="{FF2B5EF4-FFF2-40B4-BE49-F238E27FC236}">
                <a16:creationId xmlns:a16="http://schemas.microsoft.com/office/drawing/2014/main" id="{B1D6C335-2BB6-402A-8941-9DB96E70B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303" y="2206084"/>
            <a:ext cx="210502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Image result for ethereum logo colorful">
            <a:extLst>
              <a:ext uri="{FF2B5EF4-FFF2-40B4-BE49-F238E27FC236}">
                <a16:creationId xmlns:a16="http://schemas.microsoft.com/office/drawing/2014/main" id="{4AC3334B-B0FC-453A-B1C4-53604AB5A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598" y="2206083"/>
            <a:ext cx="3148567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937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BE95D989-81FA-4BAD-9AD5-E46CEDA91B3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3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56189E5-8A3E-4CFD-B71B-CCD0F8495E5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3" y="0"/>
            <a:ext cx="142074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1FB041-D06B-4F08-A30E-0608C07FE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1161"/>
            <a:ext cx="3335594" cy="5403370"/>
          </a:xfrm>
        </p:spPr>
        <p:txBody>
          <a:bodyPr>
            <a:normAutofit/>
          </a:bodyPr>
          <a:lstStyle/>
          <a:p>
            <a:r>
              <a:rPr lang="en-GB">
                <a:solidFill>
                  <a:schemeClr val="bg1"/>
                </a:solidFill>
              </a:rPr>
              <a:t>Introduction	</a:t>
            </a:r>
            <a:endParaRPr lang="mk-MK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69B1CCC-32D7-4436-BC46-FF64A99F70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8722484"/>
              </p:ext>
            </p:extLst>
          </p:nvPr>
        </p:nvGraphicFramePr>
        <p:xfrm>
          <a:off x="5459413" y="460058"/>
          <a:ext cx="6089650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11816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E95D989-81FA-4BAD-9AD5-E46CEDA91B3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3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56189E5-8A3E-4CFD-B71B-CCD0F8495E5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3" y="0"/>
            <a:ext cx="142074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1FB041-D06B-4F08-A30E-0608C07FE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1161"/>
            <a:ext cx="3335594" cy="540337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Why using Ethereum?</a:t>
            </a:r>
            <a:br>
              <a:rPr lang="en-GB" dirty="0">
                <a:solidFill>
                  <a:schemeClr val="bg1"/>
                </a:solidFill>
              </a:rPr>
            </a:br>
            <a:br>
              <a:rPr lang="en-GB" dirty="0">
                <a:solidFill>
                  <a:schemeClr val="bg1"/>
                </a:solidFill>
              </a:rPr>
            </a:br>
            <a:endParaRPr lang="mk-MK">
              <a:solidFill>
                <a:schemeClr val="bg1"/>
              </a:solidFill>
            </a:endParaRPr>
          </a:p>
        </p:txBody>
      </p:sp>
      <p:graphicFrame>
        <p:nvGraphicFramePr>
          <p:cNvPr id="28" name="Content Placeholder 2">
            <a:extLst>
              <a:ext uri="{FF2B5EF4-FFF2-40B4-BE49-F238E27FC236}">
                <a16:creationId xmlns:a16="http://schemas.microsoft.com/office/drawing/2014/main" id="{E085111F-DEF0-401B-84C2-F7B4E07ECF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581623"/>
              </p:ext>
            </p:extLst>
          </p:nvPr>
        </p:nvGraphicFramePr>
        <p:xfrm>
          <a:off x="5459413" y="642938"/>
          <a:ext cx="6089650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23698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BE95D989-81FA-4BAD-9AD5-E46CEDA91B3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3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56189E5-8A3E-4CFD-B71B-CCD0F8495E5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3" y="0"/>
            <a:ext cx="142074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1FB041-D06B-4F08-A30E-0608C07FE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1161"/>
            <a:ext cx="3335594" cy="540337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What is Blockchain?</a:t>
            </a:r>
            <a:br>
              <a:rPr lang="en-GB" dirty="0">
                <a:solidFill>
                  <a:schemeClr val="bg1"/>
                </a:solidFill>
              </a:rPr>
            </a:br>
            <a:br>
              <a:rPr lang="en-GB" dirty="0">
                <a:solidFill>
                  <a:schemeClr val="bg1"/>
                </a:solidFill>
              </a:rPr>
            </a:br>
            <a:r>
              <a:rPr lang="en-GB" sz="2800" i="1" dirty="0">
                <a:solidFill>
                  <a:schemeClr val="bg1"/>
                </a:solidFill>
              </a:rPr>
              <a:t>It’s a chain of blocks…</a:t>
            </a:r>
            <a:r>
              <a:rPr lang="en-GB" sz="2800" dirty="0">
                <a:solidFill>
                  <a:schemeClr val="bg1"/>
                </a:solidFill>
              </a:rPr>
              <a:t>	</a:t>
            </a:r>
            <a:endParaRPr lang="mk-MK" sz="28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A92EE-E3F6-471C-9A4E-1118B69B7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1994" y="2307849"/>
            <a:ext cx="6110435" cy="4351338"/>
          </a:xfrm>
        </p:spPr>
        <p:txBody>
          <a:bodyPr/>
          <a:lstStyle/>
          <a:p>
            <a:r>
              <a:rPr lang="en-GB" dirty="0">
                <a:latin typeface="+mj-lt"/>
              </a:rPr>
              <a:t>Distributed database of blocks</a:t>
            </a:r>
          </a:p>
          <a:p>
            <a:r>
              <a:rPr lang="en-US" dirty="0">
                <a:latin typeface="+mj-lt"/>
              </a:rPr>
              <a:t>Transaction</a:t>
            </a:r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Proof of work</a:t>
            </a:r>
          </a:p>
          <a:p>
            <a:r>
              <a:rPr lang="en-GB" dirty="0">
                <a:latin typeface="+mj-lt"/>
              </a:rPr>
              <a:t>Wallets</a:t>
            </a:r>
          </a:p>
          <a:p>
            <a:pPr marL="0" indent="0">
              <a:buNone/>
            </a:pPr>
            <a:endParaRPr lang="en-GB" dirty="0">
              <a:latin typeface="+mj-lt"/>
            </a:endParaRPr>
          </a:p>
          <a:p>
            <a:pPr marL="0" indent="0">
              <a:buNone/>
            </a:pPr>
            <a:endParaRPr lang="mk-MK" dirty="0">
              <a:latin typeface="+mj-lt"/>
            </a:endParaRPr>
          </a:p>
        </p:txBody>
      </p:sp>
      <p:pic>
        <p:nvPicPr>
          <p:cNvPr id="2052" name="Picture 4" descr="Image result for mind blown gif">
            <a:extLst>
              <a:ext uri="{FF2B5EF4-FFF2-40B4-BE49-F238E27FC236}">
                <a16:creationId xmlns:a16="http://schemas.microsoft.com/office/drawing/2014/main" id="{5112C0B4-2AC2-4EEA-9845-D64840347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646" y="475418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370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BE95D989-81FA-4BAD-9AD5-E46CEDA91B3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3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56189E5-8A3E-4CFD-B71B-CCD0F8495E5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3" y="0"/>
            <a:ext cx="142074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1FB041-D06B-4F08-A30E-0608C07FE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1161"/>
            <a:ext cx="3335594" cy="540337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Blocks</a:t>
            </a:r>
            <a:br>
              <a:rPr lang="en-GB" dirty="0">
                <a:solidFill>
                  <a:schemeClr val="bg1"/>
                </a:solidFill>
              </a:rPr>
            </a:br>
            <a:br>
              <a:rPr lang="en-GB" dirty="0">
                <a:solidFill>
                  <a:schemeClr val="bg1"/>
                </a:solidFill>
              </a:rPr>
            </a:br>
            <a:endParaRPr lang="mk-MK" sz="28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A92EE-E3F6-471C-9A4E-1118B69B7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1994" y="1695795"/>
            <a:ext cx="6110435" cy="488788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Structure</a:t>
            </a:r>
          </a:p>
          <a:p>
            <a:pPr lvl="1"/>
            <a:r>
              <a:rPr lang="en-GB" dirty="0">
                <a:latin typeface="+mj-lt"/>
              </a:rPr>
              <a:t>Hash = digital signature</a:t>
            </a:r>
          </a:p>
          <a:p>
            <a:pPr lvl="1"/>
            <a:r>
              <a:rPr lang="en-GB" dirty="0">
                <a:latin typeface="+mj-lt"/>
              </a:rPr>
              <a:t>Previous hash</a:t>
            </a:r>
          </a:p>
          <a:p>
            <a:pPr lvl="1"/>
            <a:r>
              <a:rPr lang="en-GB" dirty="0">
                <a:latin typeface="+mj-lt"/>
              </a:rPr>
              <a:t>Timestamp</a:t>
            </a:r>
          </a:p>
          <a:p>
            <a:pPr lvl="1"/>
            <a:r>
              <a:rPr lang="en-GB" dirty="0">
                <a:latin typeface="+mj-lt"/>
              </a:rPr>
              <a:t>Data</a:t>
            </a:r>
          </a:p>
          <a:p>
            <a:r>
              <a:rPr lang="en-GB" dirty="0">
                <a:latin typeface="+mj-lt"/>
              </a:rPr>
              <a:t>Genesis block = first block </a:t>
            </a:r>
          </a:p>
        </p:txBody>
      </p:sp>
      <p:pic>
        <p:nvPicPr>
          <p:cNvPr id="4098" name="Picture 2" descr="Related image">
            <a:extLst>
              <a:ext uri="{FF2B5EF4-FFF2-40B4-BE49-F238E27FC236}">
                <a16:creationId xmlns:a16="http://schemas.microsoft.com/office/drawing/2014/main" id="{47F2698C-7CE5-4AEF-9A92-A8BB8AE965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12846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496CFA-1856-4B53-A107-7F7360EA8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1887" y="5162205"/>
            <a:ext cx="7108038" cy="105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67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BE95D989-81FA-4BAD-9AD5-E46CEDA91B3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3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56189E5-8A3E-4CFD-B71B-CCD0F8495E5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3" y="0"/>
            <a:ext cx="142074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1FB041-D06B-4F08-A30E-0608C07FE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1161"/>
            <a:ext cx="3335594" cy="540337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Transactions</a:t>
            </a:r>
            <a:br>
              <a:rPr lang="en-GB" dirty="0">
                <a:solidFill>
                  <a:schemeClr val="bg1"/>
                </a:solidFill>
              </a:rPr>
            </a:br>
            <a:br>
              <a:rPr lang="en-GB" dirty="0">
                <a:solidFill>
                  <a:schemeClr val="bg1"/>
                </a:solidFill>
              </a:rPr>
            </a:br>
            <a:endParaRPr lang="mk-MK" sz="2800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cdn-images-1.medium.com/max/800/1*hWYSlaQWuak3Wya_81gy2w.gif">
            <a:extLst>
              <a:ext uri="{FF2B5EF4-FFF2-40B4-BE49-F238E27FC236}">
                <a16:creationId xmlns:a16="http://schemas.microsoft.com/office/drawing/2014/main" id="{D19E2308-B53F-4C8C-AF86-CA55419C76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7" y="3512846"/>
            <a:ext cx="4572000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C2A1F43-008A-474C-908A-CDB0EC77FC99}"/>
              </a:ext>
            </a:extLst>
          </p:cNvPr>
          <p:cNvSpPr txBox="1">
            <a:spLocks/>
          </p:cNvSpPr>
          <p:nvPr/>
        </p:nvSpPr>
        <p:spPr>
          <a:xfrm>
            <a:off x="5164394" y="1848195"/>
            <a:ext cx="6839184" cy="48878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dirty="0">
              <a:latin typeface="+mj-lt"/>
            </a:endParaRPr>
          </a:p>
          <a:p>
            <a:r>
              <a:rPr lang="en-US">
                <a:latin typeface="+mj-lt"/>
              </a:rPr>
              <a:t>Public </a:t>
            </a:r>
            <a:r>
              <a:rPr lang="en-US" dirty="0">
                <a:latin typeface="+mj-lt"/>
              </a:rPr>
              <a:t>key (address) of the sender</a:t>
            </a:r>
          </a:p>
          <a:p>
            <a:r>
              <a:rPr lang="en-US" dirty="0">
                <a:latin typeface="+mj-lt"/>
              </a:rPr>
              <a:t>Public key (address) of the receiver</a:t>
            </a:r>
          </a:p>
          <a:p>
            <a:r>
              <a:rPr lang="en-US" dirty="0">
                <a:latin typeface="+mj-lt"/>
              </a:rPr>
              <a:t>Value/amount of funds</a:t>
            </a:r>
          </a:p>
          <a:p>
            <a:r>
              <a:rPr lang="en-US" dirty="0">
                <a:latin typeface="+mj-lt"/>
              </a:rPr>
              <a:t>Transaction ID</a:t>
            </a:r>
          </a:p>
          <a:p>
            <a:r>
              <a:rPr lang="en-US" dirty="0">
                <a:latin typeface="+mj-lt"/>
              </a:rPr>
              <a:t>Signature</a:t>
            </a:r>
          </a:p>
          <a:p>
            <a:pPr lvl="1"/>
            <a:r>
              <a:rPr lang="en-US" dirty="0">
                <a:latin typeface="+mj-lt"/>
              </a:rPr>
              <a:t>allow only the owner to spend their coins</a:t>
            </a:r>
          </a:p>
          <a:p>
            <a:r>
              <a:rPr lang="en-US" dirty="0">
                <a:latin typeface="+mj-lt"/>
              </a:rPr>
              <a:t>Inputs</a:t>
            </a:r>
          </a:p>
          <a:p>
            <a:r>
              <a:rPr lang="en-US" dirty="0">
                <a:latin typeface="+mj-lt"/>
              </a:rPr>
              <a:t>Outputs</a:t>
            </a:r>
          </a:p>
          <a:p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44700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BE95D989-81FA-4BAD-9AD5-E46CEDA91B3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3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56189E5-8A3E-4CFD-B71B-CCD0F8495E5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3" y="0"/>
            <a:ext cx="142074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1FB041-D06B-4F08-A30E-0608C07FE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811161"/>
            <a:ext cx="3335594" cy="540337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Proof of work</a:t>
            </a:r>
            <a:br>
              <a:rPr lang="mk-MK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    (mining)</a:t>
            </a:r>
            <a:br>
              <a:rPr lang="en-GB" dirty="0">
                <a:solidFill>
                  <a:schemeClr val="bg1"/>
                </a:solidFill>
              </a:rPr>
            </a:br>
            <a:br>
              <a:rPr lang="en-GB" dirty="0">
                <a:solidFill>
                  <a:schemeClr val="bg1"/>
                </a:solidFill>
              </a:rPr>
            </a:br>
            <a:endParaRPr lang="mk-MK" sz="28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A92EE-E3F6-471C-9A4E-1118B69B7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1994" y="1695795"/>
            <a:ext cx="7180006" cy="488788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Miners or validators?</a:t>
            </a:r>
          </a:p>
          <a:p>
            <a:r>
              <a:rPr lang="en-GB" dirty="0">
                <a:latin typeface="+mj-lt"/>
              </a:rPr>
              <a:t>Finding a block </a:t>
            </a:r>
          </a:p>
          <a:p>
            <a:pPr lvl="1"/>
            <a:r>
              <a:rPr lang="en-GB" dirty="0">
                <a:latin typeface="+mj-lt"/>
              </a:rPr>
              <a:t>nonce number</a:t>
            </a:r>
          </a:p>
          <a:p>
            <a:r>
              <a:rPr lang="en-GB" dirty="0">
                <a:latin typeface="+mj-lt"/>
              </a:rPr>
              <a:t>Consensus on difficulty</a:t>
            </a:r>
          </a:p>
          <a:p>
            <a:pPr lvl="1"/>
            <a:r>
              <a:rPr lang="en-GB" dirty="0">
                <a:latin typeface="+mj-lt"/>
              </a:rPr>
              <a:t>Block generation interval (10 minutes in Bitcoin)</a:t>
            </a:r>
          </a:p>
          <a:p>
            <a:pPr lvl="1"/>
            <a:r>
              <a:rPr lang="en-GB" dirty="0">
                <a:latin typeface="+mj-lt"/>
              </a:rPr>
              <a:t>Difficulty adjustment interval (in blocks)</a:t>
            </a:r>
          </a:p>
          <a:p>
            <a:r>
              <a:rPr lang="en-GB" dirty="0">
                <a:latin typeface="+mj-lt"/>
              </a:rPr>
              <a:t>Reward</a:t>
            </a:r>
          </a:p>
          <a:p>
            <a:endParaRPr lang="en-GB" dirty="0">
              <a:latin typeface="+mj-lt"/>
            </a:endParaRPr>
          </a:p>
        </p:txBody>
      </p:sp>
      <p:pic>
        <p:nvPicPr>
          <p:cNvPr id="6146" name="Picture 2" descr="https://cdn-images-1.medium.com/max/800/1*R_bfhtxuHqM6aJYCZiQA9g.gif">
            <a:extLst>
              <a:ext uri="{FF2B5EF4-FFF2-40B4-BE49-F238E27FC236}">
                <a16:creationId xmlns:a16="http://schemas.microsoft.com/office/drawing/2014/main" id="{DE8D0EF9-8121-409A-8496-B722013E21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97" y="3776131"/>
            <a:ext cx="43053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391224-5B24-472A-ADF3-E370EB2C3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1994" y="274319"/>
            <a:ext cx="6941708" cy="166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012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BE95D989-81FA-4BAD-9AD5-E46CEDA91B3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3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56189E5-8A3E-4CFD-B71B-CCD0F8495E5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3" y="0"/>
            <a:ext cx="142074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1FB041-D06B-4F08-A30E-0608C07FE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1161"/>
            <a:ext cx="3335594" cy="540337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Wallets</a:t>
            </a:r>
            <a:br>
              <a:rPr lang="en-GB" dirty="0">
                <a:solidFill>
                  <a:schemeClr val="bg1"/>
                </a:solidFill>
              </a:rPr>
            </a:br>
            <a:br>
              <a:rPr lang="en-GB" dirty="0">
                <a:solidFill>
                  <a:schemeClr val="bg1"/>
                </a:solidFill>
              </a:rPr>
            </a:br>
            <a:endParaRPr lang="mk-MK" sz="28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A92EE-E3F6-471C-9A4E-1118B69B7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1994" y="1695795"/>
            <a:ext cx="6110435" cy="488788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>
              <a:latin typeface="+mj-lt"/>
            </a:endParaRPr>
          </a:p>
          <a:p>
            <a:pPr marL="0" indent="0">
              <a:buNone/>
            </a:pPr>
            <a:endParaRPr lang="en-GB" dirty="0">
              <a:latin typeface="+mj-lt"/>
            </a:endParaRPr>
          </a:p>
          <a:p>
            <a:pPr marL="0" indent="0">
              <a:buNone/>
            </a:pPr>
            <a:endParaRPr lang="en-GB" dirty="0">
              <a:latin typeface="+mj-lt"/>
            </a:endParaRPr>
          </a:p>
          <a:p>
            <a:pPr marL="0" indent="0">
              <a:buNone/>
            </a:pPr>
            <a:endParaRPr lang="en-GB" dirty="0">
              <a:latin typeface="+mj-lt"/>
            </a:endParaRPr>
          </a:p>
          <a:p>
            <a:pPr marL="0" indent="0">
              <a:buNone/>
            </a:pPr>
            <a:endParaRPr lang="en-GB" dirty="0">
              <a:latin typeface="+mj-lt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30875A-A878-4889-B1F8-7AA3A79EF459}"/>
              </a:ext>
            </a:extLst>
          </p:cNvPr>
          <p:cNvSpPr txBox="1">
            <a:spLocks/>
          </p:cNvSpPr>
          <p:nvPr/>
        </p:nvSpPr>
        <p:spPr>
          <a:xfrm>
            <a:off x="5011994" y="1695795"/>
            <a:ext cx="7180006" cy="48878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Generating key pairs</a:t>
            </a:r>
          </a:p>
          <a:p>
            <a:pPr lvl="1"/>
            <a:r>
              <a:rPr lang="en-GB" dirty="0">
                <a:latin typeface="+mj-lt"/>
              </a:rPr>
              <a:t>Elliptic cryptography</a:t>
            </a:r>
          </a:p>
          <a:p>
            <a:r>
              <a:rPr lang="en-GB" b="1" dirty="0">
                <a:latin typeface="+mj-lt"/>
              </a:rPr>
              <a:t>Losing your private key = losing your wallet</a:t>
            </a:r>
          </a:p>
          <a:p>
            <a:r>
              <a:rPr lang="en-GB" dirty="0">
                <a:latin typeface="+mj-lt"/>
              </a:rPr>
              <a:t>Private key</a:t>
            </a:r>
          </a:p>
          <a:p>
            <a:pPr lvl="1"/>
            <a:r>
              <a:rPr lang="en-GB" dirty="0">
                <a:latin typeface="+mj-lt"/>
              </a:rPr>
              <a:t>Used for signing transactions </a:t>
            </a:r>
          </a:p>
          <a:p>
            <a:pPr marL="457200" lvl="1" indent="0">
              <a:buNone/>
            </a:pPr>
            <a:r>
              <a:rPr lang="en-GB" dirty="0">
                <a:latin typeface="+mj-lt"/>
              </a:rPr>
              <a:t>    (so nobody could spend your coins)</a:t>
            </a:r>
          </a:p>
          <a:p>
            <a:r>
              <a:rPr lang="en-GB" dirty="0">
                <a:latin typeface="+mj-lt"/>
              </a:rPr>
              <a:t>Public key act as address</a:t>
            </a:r>
          </a:p>
          <a:p>
            <a:pPr lvl="1"/>
            <a:r>
              <a:rPr lang="en-GB" dirty="0">
                <a:latin typeface="+mj-lt"/>
              </a:rPr>
              <a:t>Used for receiving a payment</a:t>
            </a:r>
          </a:p>
          <a:p>
            <a:pPr lvl="1"/>
            <a:endParaRPr lang="en-GB" dirty="0">
              <a:latin typeface="+mj-lt"/>
            </a:endParaRPr>
          </a:p>
          <a:p>
            <a:pPr lvl="1"/>
            <a:endParaRPr lang="en-GB" dirty="0">
              <a:latin typeface="+mj-lt"/>
            </a:endParaRPr>
          </a:p>
        </p:txBody>
      </p:sp>
      <p:pic>
        <p:nvPicPr>
          <p:cNvPr id="8194" name="Picture 2" descr="Related image">
            <a:extLst>
              <a:ext uri="{FF2B5EF4-FFF2-40B4-BE49-F238E27FC236}">
                <a16:creationId xmlns:a16="http://schemas.microsoft.com/office/drawing/2014/main" id="{16FF7533-6C99-4B2C-BE32-F9C8A8771F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46" y="3551289"/>
            <a:ext cx="3429000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16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BE95D989-81FA-4BAD-9AD5-E46CEDA91B3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3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56189E5-8A3E-4CFD-B71B-CCD0F8495E5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3" y="0"/>
            <a:ext cx="142074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1FB041-D06B-4F08-A30E-0608C07FE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1161"/>
            <a:ext cx="3335594" cy="540337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33A2DB"/>
                </a:solidFill>
              </a:rPr>
              <a:t>Polar</a:t>
            </a:r>
            <a:r>
              <a:rPr lang="en-US" dirty="0">
                <a:solidFill>
                  <a:schemeClr val="bg1"/>
                </a:solidFill>
              </a:rPr>
              <a:t> Coin</a:t>
            </a:r>
            <a:br>
              <a:rPr lang="en-GB" dirty="0">
                <a:solidFill>
                  <a:schemeClr val="bg1"/>
                </a:solidFill>
              </a:rPr>
            </a:br>
            <a:br>
              <a:rPr lang="en-GB" dirty="0">
                <a:solidFill>
                  <a:schemeClr val="bg1"/>
                </a:solidFill>
              </a:rPr>
            </a:br>
            <a:endParaRPr lang="mk-MK" sz="28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A92EE-E3F6-471C-9A4E-1118B69B7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1994" y="1695795"/>
            <a:ext cx="6110435" cy="488788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>
              <a:latin typeface="+mj-lt"/>
            </a:endParaRPr>
          </a:p>
          <a:p>
            <a:pPr marL="0" indent="0">
              <a:buNone/>
            </a:pPr>
            <a:endParaRPr lang="en-GB" dirty="0">
              <a:latin typeface="+mj-lt"/>
            </a:endParaRPr>
          </a:p>
        </p:txBody>
      </p:sp>
      <p:pic>
        <p:nvPicPr>
          <p:cNvPr id="10" name="Picture 9" descr="A close up of a logo&#10;&#10;Description generated with high confidence">
            <a:extLst>
              <a:ext uri="{FF2B5EF4-FFF2-40B4-BE49-F238E27FC236}">
                <a16:creationId xmlns:a16="http://schemas.microsoft.com/office/drawing/2014/main" id="{847E2921-EA61-4679-BA9E-467456E256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17" y="3429000"/>
            <a:ext cx="2902441" cy="289707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E59C16F-71E4-45F0-9989-3B13CCEE1C37}"/>
              </a:ext>
            </a:extLst>
          </p:cNvPr>
          <p:cNvSpPr txBox="1">
            <a:spLocks/>
          </p:cNvSpPr>
          <p:nvPr/>
        </p:nvSpPr>
        <p:spPr>
          <a:xfrm>
            <a:off x="5011994" y="1695795"/>
            <a:ext cx="7180006" cy="48878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Minimal blockchain </a:t>
            </a:r>
          </a:p>
          <a:p>
            <a:r>
              <a:rPr lang="en-GB" dirty="0">
                <a:latin typeface="+mj-lt"/>
              </a:rPr>
              <a:t>Gamification</a:t>
            </a:r>
          </a:p>
          <a:p>
            <a:r>
              <a:rPr lang="en-GB" dirty="0">
                <a:latin typeface="+mj-lt"/>
              </a:rPr>
              <a:t>Earn coin when time submitted</a:t>
            </a:r>
          </a:p>
          <a:p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516883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3754</TotalTime>
  <Words>187</Words>
  <Application>Microsoft Office PowerPoint</Application>
  <PresentationFormat>Widescreen</PresentationFormat>
  <Paragraphs>70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Ethereum The Blockchain of Blockchains</vt:lpstr>
      <vt:lpstr>Introduction </vt:lpstr>
      <vt:lpstr>Why using Ethereum?  </vt:lpstr>
      <vt:lpstr>What is Blockchain?  It’s a chain of blocks… </vt:lpstr>
      <vt:lpstr>Blocks  </vt:lpstr>
      <vt:lpstr>Transactions  </vt:lpstr>
      <vt:lpstr>Proof of work      (mining)  </vt:lpstr>
      <vt:lpstr>Wallets  </vt:lpstr>
      <vt:lpstr>Polar Coin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Ethereum The Blockchain of Blockchains</dc:title>
  <dc:creator>Aleksandar Mihajlovski</dc:creator>
  <cp:lastModifiedBy>Aleksandar Mihajlovski</cp:lastModifiedBy>
  <cp:revision>74</cp:revision>
  <dcterms:created xsi:type="dcterms:W3CDTF">2018-03-28T16:53:24Z</dcterms:created>
  <dcterms:modified xsi:type="dcterms:W3CDTF">2018-04-25T08:04:45Z</dcterms:modified>
</cp:coreProperties>
</file>